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63"/>
  </p:handoutMasterIdLst>
  <p:sldIdLst>
    <p:sldId id="952" r:id="rId4"/>
    <p:sldId id="561" r:id="rId5"/>
    <p:sldId id="953" r:id="rId6"/>
    <p:sldId id="957" r:id="rId8"/>
    <p:sldId id="1034" r:id="rId9"/>
    <p:sldId id="954" r:id="rId10"/>
    <p:sldId id="956" r:id="rId11"/>
    <p:sldId id="962" r:id="rId12"/>
    <p:sldId id="961" r:id="rId13"/>
    <p:sldId id="963" r:id="rId14"/>
    <p:sldId id="960" r:id="rId15"/>
    <p:sldId id="964" r:id="rId16"/>
    <p:sldId id="965" r:id="rId17"/>
    <p:sldId id="967" r:id="rId18"/>
    <p:sldId id="966" r:id="rId19"/>
    <p:sldId id="903" r:id="rId20"/>
    <p:sldId id="835" r:id="rId21"/>
    <p:sldId id="703" r:id="rId22"/>
    <p:sldId id="704" r:id="rId23"/>
    <p:sldId id="834" r:id="rId24"/>
    <p:sldId id="873" r:id="rId25"/>
    <p:sldId id="900" r:id="rId26"/>
    <p:sldId id="905" r:id="rId27"/>
    <p:sldId id="995" r:id="rId28"/>
    <p:sldId id="996" r:id="rId29"/>
    <p:sldId id="997" r:id="rId30"/>
    <p:sldId id="998" r:id="rId31"/>
    <p:sldId id="1036" r:id="rId32"/>
    <p:sldId id="969" r:id="rId33"/>
    <p:sldId id="970" r:id="rId34"/>
    <p:sldId id="977" r:id="rId35"/>
    <p:sldId id="971" r:id="rId36"/>
    <p:sldId id="972" r:id="rId37"/>
    <p:sldId id="973" r:id="rId38"/>
    <p:sldId id="976" r:id="rId39"/>
    <p:sldId id="974" r:id="rId40"/>
    <p:sldId id="975" r:id="rId41"/>
    <p:sldId id="1037" r:id="rId42"/>
    <p:sldId id="979" r:id="rId43"/>
    <p:sldId id="938" r:id="rId44"/>
    <p:sldId id="999" r:id="rId45"/>
    <p:sldId id="994" r:id="rId46"/>
    <p:sldId id="939" r:id="rId47"/>
    <p:sldId id="735" r:id="rId48"/>
    <p:sldId id="1038" r:id="rId49"/>
    <p:sldId id="980" r:id="rId50"/>
    <p:sldId id="981" r:id="rId51"/>
    <p:sldId id="982" r:id="rId52"/>
    <p:sldId id="983" r:id="rId53"/>
    <p:sldId id="984" r:id="rId54"/>
    <p:sldId id="1027" r:id="rId55"/>
    <p:sldId id="1035" r:id="rId56"/>
    <p:sldId id="986" r:id="rId57"/>
    <p:sldId id="987" r:id="rId58"/>
    <p:sldId id="988" r:id="rId59"/>
    <p:sldId id="989" r:id="rId60"/>
    <p:sldId id="990" r:id="rId61"/>
    <p:sldId id="991" r:id="rId62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51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8" Type="http://schemas.openxmlformats.org/officeDocument/2006/relationships/tags" Target="tags/tag57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image" Target="../media/image32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3.bin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retrofit核心原理分析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4509135"/>
            <a:ext cx="10058400" cy="1409700"/>
          </a:xfrm>
          <a:prstGeom prst="rect">
            <a:avLst/>
          </a:prstGeom>
        </p:spPr>
      </p:pic>
      <p:pic>
        <p:nvPicPr>
          <p:cNvPr id="3" name="图片 2" descr="YK{A{S35RV7J0`%H}VP()4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960110"/>
            <a:ext cx="10058400" cy="716280"/>
          </a:xfrm>
          <a:prstGeom prst="rect">
            <a:avLst/>
          </a:prstGeom>
        </p:spPr>
      </p:pic>
      <p:pic>
        <p:nvPicPr>
          <p:cNvPr id="4" name="图片 3" descr="Q]N@$BR0PF8VKD$R4(C}11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762000"/>
            <a:ext cx="1005840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LI]_3I{C4X_@JDI_E8TZS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913130"/>
            <a:ext cx="854392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DWLUDN]_5RC`V23EHP7H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2518410"/>
            <a:ext cx="12502515" cy="16141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EV2[SR[Z$$`N$)AZV@[8@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68605"/>
            <a:ext cx="10058400" cy="941070"/>
          </a:xfrm>
          <a:prstGeom prst="rect">
            <a:avLst/>
          </a:prstGeom>
        </p:spPr>
      </p:pic>
      <p:pic>
        <p:nvPicPr>
          <p:cNvPr id="3" name="图片 2" descr="%HWEWU]AZ8]DUS6%H@MM3W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269365"/>
            <a:ext cx="988695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7740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的源码流程解读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6978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中的设计模式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810" y="-1851660"/>
            <a:ext cx="6274435" cy="8724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建造者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4990" y="1198880"/>
            <a:ext cx="5520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建造者模式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Retrofit对象的创建、ServiceMethod对象创建都使用Build模式，将复杂对象的创建和表示分离，调用者不需要知道复杂的创建过程，使用Build的相关方法进行配置创建对象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门面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08710"/>
            <a:ext cx="53187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 外观模式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Retrofit对外提供了统一的调度，屏蔽了内部的实现，使得使用该网络库简单便捷。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门面模式: 提供一个统一的接口去访问多个子系统的多个不同的接口，它为子系统中的一组接口提供一个统一的高层接口。使用子系统更容易使用</a:t>
            </a:r>
            <a:endParaRPr lang="zh-CN" altLang="en-US"/>
          </a:p>
        </p:txBody>
      </p:sp>
      <p:pic>
        <p:nvPicPr>
          <p:cNvPr id="4" name="图片 3" descr="NBY3{MDG19HOW62EJLK{O6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1437005"/>
            <a:ext cx="5329555" cy="461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8045" y="1253490"/>
            <a:ext cx="3592195" cy="3600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245" y="88519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往期视频加月亮</a:t>
            </a:r>
            <a:r>
              <a:rPr lang="zh-CN" altLang="en-US">
                <a:solidFill>
                  <a:srgbClr val="FF0000"/>
                </a:solidFill>
              </a:rPr>
              <a:t>老师微信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8045" y="88519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3" name="图片 2" descr="_H}IH}5_[Y816}AA_XQ}[[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30" y="809625"/>
            <a:ext cx="3067050" cy="3876675"/>
          </a:xfrm>
          <a:prstGeom prst="rect">
            <a:avLst/>
          </a:prstGeom>
        </p:spPr>
      </p:pic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81125"/>
            <a:ext cx="40957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61035" y="2369185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69310" y="2921635"/>
            <a:ext cx="5454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中的注解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K~URU)FR@K6B((5A6X0A4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920115"/>
            <a:ext cx="844867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4`RW){)FGPLM)DFID7$Y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1190"/>
            <a:ext cx="17145635" cy="2480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KF5XL9PYSOX$[EIJ]4RB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685" y="-922655"/>
            <a:ext cx="7936230" cy="77393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14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1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2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2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KSO_WM_DOC_GUID" val="{b4ba24e5-6ca9-441b-bcbb-80aabcbcd2de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4150</Words>
  <Application>WPS 演示</Application>
  <PresentationFormat>宽屏</PresentationFormat>
  <Paragraphs>397</Paragraphs>
  <Slides>58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Calibri</vt:lpstr>
      <vt:lpstr>Clear Sans Light</vt:lpstr>
      <vt:lpstr>Yu Gothic UI Light</vt:lpstr>
      <vt:lpstr>Times New Roman</vt:lpstr>
      <vt:lpstr>等线</vt:lpstr>
      <vt:lpstr>黑体</vt:lpstr>
      <vt:lpstr>Arial Unicode MS</vt:lpstr>
      <vt:lpstr>Wingdings</vt:lpstr>
      <vt:lpstr>WPS-Bullets</vt:lpstr>
      <vt:lpstr>Segoe UI</vt:lpstr>
      <vt:lpstr>Impact</vt:lpstr>
      <vt:lpstr>Gill Sans</vt:lpstr>
      <vt:lpstr>思源黑体 CN Medium</vt:lpstr>
      <vt:lpstr>思源黑体 CN Normal</vt:lpstr>
      <vt:lpstr>字魂59号-创粗黑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5088</cp:revision>
  <dcterms:created xsi:type="dcterms:W3CDTF">2016-08-30T15:34:00Z</dcterms:created>
  <dcterms:modified xsi:type="dcterms:W3CDTF">2020-06-04T06:35:03Z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